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78" r:id="rId4"/>
    <p:sldMasterId id="2147483691" r:id="rId5"/>
  </p:sldMasterIdLst>
  <p:notesMasterIdLst>
    <p:notesMasterId r:id="rId66"/>
  </p:notesMasterIdLst>
  <p:sldIdLst>
    <p:sldId id="256" r:id="rId6"/>
    <p:sldId id="257" r:id="rId7"/>
    <p:sldId id="265" r:id="rId8"/>
    <p:sldId id="269" r:id="rId9"/>
    <p:sldId id="270" r:id="rId10"/>
    <p:sldId id="271" r:id="rId11"/>
    <p:sldId id="282" r:id="rId12"/>
    <p:sldId id="272" r:id="rId13"/>
    <p:sldId id="273" r:id="rId14"/>
    <p:sldId id="274" r:id="rId15"/>
    <p:sldId id="258" r:id="rId16"/>
    <p:sldId id="260" r:id="rId17"/>
    <p:sldId id="262" r:id="rId18"/>
    <p:sldId id="281" r:id="rId19"/>
    <p:sldId id="283" r:id="rId20"/>
    <p:sldId id="284" r:id="rId21"/>
    <p:sldId id="280" r:id="rId22"/>
    <p:sldId id="266" r:id="rId23"/>
    <p:sldId id="267" r:id="rId24"/>
    <p:sldId id="263" r:id="rId25"/>
    <p:sldId id="268" r:id="rId26"/>
    <p:sldId id="325" r:id="rId27"/>
    <p:sldId id="276" r:id="rId28"/>
    <p:sldId id="278" r:id="rId29"/>
    <p:sldId id="291" r:id="rId30"/>
    <p:sldId id="319" r:id="rId31"/>
    <p:sldId id="320" r:id="rId32"/>
    <p:sldId id="287" r:id="rId33"/>
    <p:sldId id="289" r:id="rId34"/>
    <p:sldId id="277" r:id="rId35"/>
    <p:sldId id="292" r:id="rId36"/>
    <p:sldId id="279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21" r:id="rId53"/>
    <p:sldId id="322" r:id="rId54"/>
    <p:sldId id="323" r:id="rId55"/>
    <p:sldId id="308" r:id="rId56"/>
    <p:sldId id="309" r:id="rId57"/>
    <p:sldId id="310" r:id="rId58"/>
    <p:sldId id="311" r:id="rId59"/>
    <p:sldId id="324" r:id="rId60"/>
    <p:sldId id="312" r:id="rId61"/>
    <p:sldId id="313" r:id="rId62"/>
    <p:sldId id="314" r:id="rId63"/>
    <p:sldId id="261" r:id="rId64"/>
    <p:sldId id="26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9" autoAdjust="0"/>
    <p:restoredTop sz="94660"/>
  </p:normalViewPr>
  <p:slideViewPr>
    <p:cSldViewPr>
      <p:cViewPr varScale="1">
        <p:scale>
          <a:sx n="65" d="100"/>
          <a:sy n="65" d="100"/>
        </p:scale>
        <p:origin x="-135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87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5C800-0724-45C2-934C-AB9BBD72280F}" type="datetimeFigureOut">
              <a:rPr lang="zh-CN" altLang="en-US" smtClean="0"/>
              <a:pPr/>
              <a:t>2016/12/11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1393-715D-4617-9266-E719B88E5D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474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9977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E4ADA-0366-4728-97F1-877A1A121A4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046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E4ADA-0366-4728-97F1-877A1A121A4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7650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7587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75879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75879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75879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1DBD0-60B5-40F5-9D6F-B0C7E54E77F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02378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767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E4ADA-0366-4728-97F1-877A1A121A4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68703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1DBD0-60B5-40F5-9D6F-B0C7E54E77F4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2343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11393-715D-4617-9266-E719B88E5D7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5055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EC4A-9524-4095-9D95-5038159C8D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767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100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7664" y="0"/>
            <a:ext cx="7596336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268760"/>
            <a:ext cx="670708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9401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799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45900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414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7873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60371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467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4015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8806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5368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1001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32786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94015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26818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70432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799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9799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45900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41408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787386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60371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46782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88064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5368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10012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0029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459006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F3D31-90F1-4DB9-BA07-2F26C7E385F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5704D-B64A-49A4-8B84-F221AD10E21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817F4-6972-46B5-A6A5-B6B49F77667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B31B5C-DB26-4494-A67C-0A1BF8A112E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6B5CA-324E-4CB5-9AA2-076FD0CBF50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27FB5-D8C4-446E-8453-48A6B2F12DF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EBCCE-E95F-4B7B-8F9A-6574C42DAE1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3D9BC-5DFA-40E8-ADCC-72159339881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C7E6F2-59A7-43A2-91BB-C80DA907E3C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53E6BD-E2D0-487D-AB66-E38970C1D72C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41408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0B231-7093-463C-9A8A-1DFE842AC101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8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87EC-4A3E-4030-BABC-5E0C0236501C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BEA7322-BEBD-4418-93C7-E5E6C71A0D4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3042" y="4786322"/>
            <a:ext cx="54360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Qing Mu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Xuan</a:t>
            </a:r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Gao</a:t>
            </a:r>
            <a:endParaRPr kumimoji="0" lang="en-US" altLang="ko-KR" sz="28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42910" y="642918"/>
            <a:ext cx="79947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Stray Animal Rescue Center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792088" y="5949280"/>
            <a:ext cx="1296144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488" y="1643050"/>
            <a:ext cx="3236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  AED Final Project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428736"/>
            <a:ext cx="7500958" cy="500066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System Administrator – manage system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Enterprise Administrator – manage enterprise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Receptionist – register new animals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Veterinarian – treat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animals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Pharmacist – dispense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medicine for treatments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Veterinarian Assistant – review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animals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in cages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Shelter Staff – manage animal in shelters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Adoption Inspector – evaluate applicants</a:t>
            </a: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Delivery – delivery adopted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animals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Adopter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– adopt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animals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and see whole progress</a:t>
            </a: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429124" y="714356"/>
            <a:ext cx="43924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Object Model</a:t>
            </a:r>
          </a:p>
        </p:txBody>
      </p:sp>
    </p:spTree>
    <p:extLst>
      <p:ext uri="{BB962C8B-B14F-4D97-AF65-F5344CB8AC3E}">
        <p14:creationId xmlns="" xmlns:p14="http://schemas.microsoft.com/office/powerpoint/2010/main" val="194122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85720" y="857232"/>
            <a:ext cx="864396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Welcome to our</a:t>
            </a:r>
          </a:p>
          <a:p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Stray Animal Rescue Center!</a:t>
            </a:r>
          </a:p>
        </p:txBody>
      </p:sp>
    </p:spTree>
    <p:extLst>
      <p:ext uri="{BB962C8B-B14F-4D97-AF65-F5344CB8AC3E}">
        <p14:creationId xmlns="" xmlns:p14="http://schemas.microsoft.com/office/powerpoint/2010/main" val="194122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Report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71604" y="1285860"/>
            <a:ext cx="7572396" cy="50006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Stray cat more than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Unhealthy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than healthy</a:t>
            </a:r>
          </a:p>
          <a:p>
            <a:pPr lvl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Posh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than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breeded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Buy a new pet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more than adopt one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Sterilization is the best way to control quantity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Rescue center always full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Then?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Euthanasia!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285860"/>
            <a:ext cx="7286644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Why there are so many stray animals?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Forsaken, because of health, moving, etc.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 lost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Over-reproduction</a:t>
            </a:r>
          </a:p>
          <a:p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279301"/>
            <a:ext cx="7358082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What is the people’s attitude for stray animals?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According to some surveys: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73.3% : sympathy but did nothing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12.44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feeding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1.58%: call the rescue center or bring home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5.88%: feel nothing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285860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Do people want to adopt a stray animal?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55.66%: it depends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30.54%: Yes, I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want to!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13.8%: Of course not!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Thinking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285860"/>
            <a:ext cx="7107132" cy="45259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How to solve these problems?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 responsible for your pet. When you decide to  have a pet, think carefully.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Buy a tag for your pet in case of lost.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s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terilization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your dog if you don’t want to have more pets.</a:t>
            </a:r>
          </a:p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Help stray animals and call local rescue center.</a:t>
            </a:r>
          </a:p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Adopt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rather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than buy one.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/>
          <a:srcRect/>
          <a:stretch>
            <a:fillRect b="-693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4929198"/>
            <a:ext cx="9144000" cy="32305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Before you bring me home, please remember: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FontTx/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my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life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only lasts for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a short ten to fifteen years,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to which your forsaking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would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greatest pain.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60032" y="1412776"/>
            <a:ext cx="3744416" cy="3168352"/>
          </a:xfrm>
        </p:spPr>
        <p:txBody>
          <a:bodyPr/>
          <a:lstStyle/>
          <a:p>
            <a:pPr indent="0" algn="ctr">
              <a:buFontTx/>
              <a:buNone/>
            </a:pPr>
            <a:r>
              <a:rPr lang="en-US" b="1" dirty="0"/>
              <a:t>W</a:t>
            </a:r>
            <a:r>
              <a:rPr lang="en-US" b="1" dirty="0" smtClean="0"/>
              <a:t>hen </a:t>
            </a:r>
            <a:r>
              <a:rPr lang="en-US" b="1" dirty="0"/>
              <a:t>I get </a:t>
            </a:r>
            <a:r>
              <a:rPr lang="en-US" b="1" dirty="0" smtClean="0"/>
              <a:t>old, please take </a:t>
            </a:r>
            <a:r>
              <a:rPr lang="en-US" b="1" dirty="0"/>
              <a:t>good care of </a:t>
            </a:r>
            <a:r>
              <a:rPr lang="en-US" b="1" dirty="0" smtClean="0"/>
              <a:t>me as you always do. After all, we all grow </a:t>
            </a:r>
            <a:r>
              <a:rPr lang="en-US" b="1" dirty="0"/>
              <a:t>old.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Content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484784"/>
            <a:ext cx="670708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Background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Purpose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Object Model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Show Time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Report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Thinking</a:t>
            </a: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Q&amp;A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921822" y="285728"/>
            <a:ext cx="8222178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6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Thank you!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We wish you a Merry Christmas &amp; Happy New Year !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857752" y="4929198"/>
            <a:ext cx="3747799" cy="107721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Qing Mu </a:t>
            </a:r>
          </a:p>
          <a:p>
            <a:pPr algn="r"/>
            <a:r>
              <a:rPr lang="en-US" altLang="ko-KR" sz="32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Xuan</a:t>
            </a:r>
            <a:r>
              <a:rPr lang="en-US" altLang="ko-KR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Gao</a:t>
            </a:r>
            <a:endParaRPr lang="en-US" altLang="ko-KR" sz="36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122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1871663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 smtClean="0">
                <a:ea typeface="楷体" pitchFamily="49" charset="-122"/>
              </a:rPr>
              <a:t>Q&amp;A</a:t>
            </a:r>
          </a:p>
          <a:p>
            <a:pPr algn="ctr">
              <a:spcBef>
                <a:spcPct val="50000"/>
              </a:spcBef>
            </a:pPr>
            <a:endParaRPr lang="en-US" sz="4400" b="1" dirty="0" smtClean="0">
              <a:ea typeface="楷体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sz="7200" b="1" dirty="0" smtClean="0">
                <a:ea typeface="楷体" pitchFamily="49" charset="-122"/>
              </a:rPr>
              <a:t>?</a:t>
            </a:r>
            <a:endParaRPr lang="en-US" sz="7200" b="1" dirty="0">
              <a:ea typeface="楷体" pitchFamily="49" charset="-122"/>
            </a:endParaRPr>
          </a:p>
        </p:txBody>
      </p:sp>
      <p:pic>
        <p:nvPicPr>
          <p:cNvPr id="3075" name="Picture 3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-382588"/>
            <a:ext cx="7489825" cy="755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429124" y="714356"/>
            <a:ext cx="439248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48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Appendix- screenshots</a:t>
            </a:r>
            <a:endParaRPr lang="en-US" altLang="ko-KR" sz="48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1221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Log in</a:t>
            </a: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214554"/>
            <a:ext cx="7215206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System Admin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2214554"/>
            <a:ext cx="59912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System Admin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276872"/>
            <a:ext cx="5832748" cy="3819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0" y="1500174"/>
            <a:ext cx="7740352" cy="500066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SysAdmin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– analyse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76872"/>
            <a:ext cx="6365379" cy="419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0" y="1500174"/>
            <a:ext cx="7740352" cy="500066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SysAdmin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– analyse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423050" cy="423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Enterprise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Admin –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manage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enterprise</a:t>
            </a:r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76872"/>
            <a:ext cx="6264696" cy="411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Enterprise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Admin – analyse animals</a:t>
            </a:r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34822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and more people want to have a pet.</a:t>
            </a: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Receptionist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– animal list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420888"/>
            <a:ext cx="5904720" cy="387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Receptionist – register new animals </a:t>
            </a: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76872"/>
            <a:ext cx="6372200" cy="415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Veterinarian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– Treat animals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76872"/>
            <a:ext cx="6365379" cy="418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Veterinarian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– Treat animals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326271"/>
            <a:ext cx="6264696" cy="411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Veterinarian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– Treat animals 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76872"/>
            <a:ext cx="603609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Pharmacy – Dispense Medicine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04864"/>
            <a:ext cx="623056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Pharmacy – Dispense Medicine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76872"/>
            <a:ext cx="6138922" cy="402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Pharmacy – Dispense Medicine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76872"/>
            <a:ext cx="6138922" cy="402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Pharmacy – Analyse Medicine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76872"/>
            <a:ext cx="6158880" cy="404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Cage – Look after recovering animal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204864"/>
            <a:ext cx="6293371" cy="412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571604" y="3143248"/>
            <a:ext cx="6143668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Cage – Look after recovering animal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75164"/>
            <a:ext cx="6423050" cy="423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Shelter – Offering shelters for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04864"/>
            <a:ext cx="6437387" cy="424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adopt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4864"/>
            <a:ext cx="6567066" cy="431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adopt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76872"/>
            <a:ext cx="634420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adopt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348880"/>
            <a:ext cx="6005339" cy="394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adopt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453591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adopt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132856"/>
            <a:ext cx="6423050" cy="42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429520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adopt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276872"/>
            <a:ext cx="6440684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view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336704" cy="417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view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46210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More and more people want to have a pet</a:t>
            </a:r>
          </a:p>
          <a:p>
            <a:r>
              <a:rPr lang="en-US" altLang="ko-KR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But more stray animals present, especially in China.</a:t>
            </a: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Adopter – view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170855"/>
            <a:ext cx="6408712" cy="421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Adoption Inspector – inspect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495058" cy="427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Adoption Inspector – inspect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9" y="2204864"/>
            <a:ext cx="6480719" cy="426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Adoption Inspector – inspect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423050" cy="42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Adoption Inspector – inspect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132856"/>
            <a:ext cx="6567066" cy="431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0" y="1500174"/>
            <a:ext cx="7740352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Adoption Inspector – analyse adoptions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1330" y="2276872"/>
            <a:ext cx="623910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Delivery – deliver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204864"/>
            <a:ext cx="6408712" cy="420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Delivery – deliver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4864"/>
            <a:ext cx="6499870" cy="42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Introduction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500174"/>
            <a:ext cx="7596336" cy="50006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Delivery – deliver animals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132856"/>
            <a:ext cx="6453591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Standard (4:3)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0098" y="0"/>
            <a:ext cx="100433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 Enter Your Tittle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484784"/>
            <a:ext cx="6707088" cy="4525963"/>
          </a:xfrm>
        </p:spPr>
        <p:txBody>
          <a:bodyPr>
            <a:normAutofit fontScale="92500"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Standard 4:3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  <a:endParaRPr lang="en-US" altLang="ko-KR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PowerPoint Template has clean and neutral design that can be adapted to any content and meets various market segments. With this many slides you are able to make a complete PowerPoint Presentation that best suit your needs. 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More and more people want to have a pet.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But more stray animal present, especially in China.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Stray animals also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bring some problems to people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, such as:</a:t>
            </a:r>
          </a:p>
          <a:p>
            <a:r>
              <a:rPr lang="en-US" altLang="ko-KR" sz="2800" dirty="0" smtClean="0"/>
              <a:t>Disturb </a:t>
            </a:r>
            <a:r>
              <a:rPr lang="en-US" altLang="ko-KR" sz="2800" dirty="0" smtClean="0"/>
              <a:t>and </a:t>
            </a:r>
            <a:r>
              <a:rPr lang="en-US" altLang="ko-KR" sz="2800" dirty="0" smtClean="0"/>
              <a:t>may hurt people</a:t>
            </a:r>
          </a:p>
          <a:p>
            <a:r>
              <a:rPr lang="en-US" altLang="ko-KR" sz="2800" dirty="0" smtClean="0"/>
              <a:t>Carry disease</a:t>
            </a:r>
          </a:p>
          <a:p>
            <a:r>
              <a:rPr lang="en-US" altLang="ko-KR" sz="2800" dirty="0" smtClean="0"/>
              <a:t>Pollute environment</a:t>
            </a:r>
          </a:p>
          <a:p>
            <a:r>
              <a:rPr lang="en-US" altLang="ko-KR" sz="2800" dirty="0" smtClean="0"/>
              <a:t>Affect </a:t>
            </a:r>
            <a:r>
              <a:rPr lang="en-US" altLang="ko-KR" sz="2800" dirty="0" smtClean="0"/>
              <a:t>the transportation</a:t>
            </a:r>
          </a:p>
          <a:p>
            <a:r>
              <a:rPr lang="en-US" altLang="ko-KR" sz="2800" dirty="0" smtClean="0"/>
              <a:t>Really </a:t>
            </a:r>
            <a:r>
              <a:rPr lang="en-US" altLang="ko-KR" sz="2800" dirty="0" smtClean="0"/>
              <a:t>essential </a:t>
            </a:r>
            <a:r>
              <a:rPr lang="en-US" altLang="ko-KR" sz="2800" dirty="0" smtClean="0"/>
              <a:t>to set up Rescue Center</a:t>
            </a:r>
            <a:endParaRPr lang="ko-KR" altLang="en-US" sz="2800" dirty="0" smtClean="0"/>
          </a:p>
          <a:p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Background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More and more people want to have a pet.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But more stray animal present, especially in China.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Stray animals also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brin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g problems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ko-KR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We want to focus on this phenomenon and design a system for the rescue center to protect these animals, even benefits everyone.</a:t>
            </a:r>
          </a:p>
          <a:p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 Unicode MS" pitchFamily="50" charset="-127"/>
              </a:rPr>
              <a:t>Purpose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Arial Unicode MS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80" y="1500174"/>
            <a:ext cx="7164288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Analyse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this phenomenon.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Develop </a:t>
            </a:r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the Stray Animal Rescue Center System.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Reach a conclusion according to the actual situation.</a:t>
            </a:r>
          </a:p>
          <a:p>
            <a:r>
              <a:rPr lang="en-US" altLang="ko-KR" sz="2800" dirty="0" smtClean="0">
                <a:latin typeface="Arial" pitchFamily="34" charset="0"/>
                <a:cs typeface="Arial" pitchFamily="34" charset="0"/>
              </a:rPr>
              <a:t>Bring forward a way to solve the problems.</a:t>
            </a: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1023</Words>
  <Application>Microsoft Office PowerPoint</Application>
  <PresentationFormat>全屏显示(4:3)</PresentationFormat>
  <Paragraphs>272</Paragraphs>
  <Slides>60</Slides>
  <Notes>55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60</vt:i4>
      </vt:variant>
    </vt:vector>
  </HeadingPairs>
  <TitlesOfParts>
    <vt:vector size="65" baseType="lpstr">
      <vt:lpstr>Office Theme</vt:lpstr>
      <vt:lpstr>1_Office Theme</vt:lpstr>
      <vt:lpstr>2_Office Theme</vt:lpstr>
      <vt:lpstr>3_Office Theme</vt:lpstr>
      <vt:lpstr>默认设计模板</vt:lpstr>
      <vt:lpstr>幻灯片 1</vt:lpstr>
      <vt:lpstr>Content</vt:lpstr>
      <vt:lpstr>Background</vt:lpstr>
      <vt:lpstr>幻灯片 4</vt:lpstr>
      <vt:lpstr>Background</vt:lpstr>
      <vt:lpstr>幻灯片 6</vt:lpstr>
      <vt:lpstr>Background</vt:lpstr>
      <vt:lpstr>Background</vt:lpstr>
      <vt:lpstr>Purpose</vt:lpstr>
      <vt:lpstr>Introduction</vt:lpstr>
      <vt:lpstr>幻灯片 11</vt:lpstr>
      <vt:lpstr>幻灯片 12</vt:lpstr>
      <vt:lpstr>Report</vt:lpstr>
      <vt:lpstr>Thinking</vt:lpstr>
      <vt:lpstr>Thinking</vt:lpstr>
      <vt:lpstr>Thinking</vt:lpstr>
      <vt:lpstr>Thinking</vt:lpstr>
      <vt:lpstr>幻灯片 18</vt:lpstr>
      <vt:lpstr>幻灯片 19</vt:lpstr>
      <vt:lpstr>幻灯片 20</vt:lpstr>
      <vt:lpstr>幻灯片 21</vt:lpstr>
      <vt:lpstr>幻灯片 22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 Click to add title</vt:lpstr>
      <vt:lpstr> Enter Your Tittle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user</cp:lastModifiedBy>
  <cp:revision>102</cp:revision>
  <dcterms:created xsi:type="dcterms:W3CDTF">2014-04-01T16:35:38Z</dcterms:created>
  <dcterms:modified xsi:type="dcterms:W3CDTF">2016-12-12T00:58:53Z</dcterms:modified>
</cp:coreProperties>
</file>